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6" r:id="rId1"/>
  </p:sldMasterIdLst>
  <p:sldIdLst>
    <p:sldId id="410" r:id="rId2"/>
    <p:sldId id="315" r:id="rId3"/>
    <p:sldId id="294" r:id="rId4"/>
    <p:sldId id="412" r:id="rId5"/>
    <p:sldId id="413" r:id="rId6"/>
    <p:sldId id="424" r:id="rId7"/>
    <p:sldId id="414" r:id="rId8"/>
    <p:sldId id="415" r:id="rId9"/>
    <p:sldId id="416" r:id="rId10"/>
    <p:sldId id="423" r:id="rId11"/>
    <p:sldId id="418" r:id="rId12"/>
    <p:sldId id="417" r:id="rId13"/>
    <p:sldId id="419" r:id="rId14"/>
    <p:sldId id="420" r:id="rId15"/>
    <p:sldId id="421" r:id="rId16"/>
    <p:sldId id="422" r:id="rId17"/>
    <p:sldId id="314" r:id="rId18"/>
    <p:sldId id="409" r:id="rId19"/>
    <p:sldId id="33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6000" spc="-8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846320"/>
            <a:ext cx="9144000" cy="914400"/>
          </a:xfrm>
        </p:spPr>
        <p:txBody>
          <a:bodyPr/>
          <a:lstStyle>
            <a:lvl1pPr marL="0" indent="0" algn="r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2001499" y="4846320"/>
            <a:ext cx="190501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/>
        </p:nvSpPr>
        <p:spPr>
          <a:xfrm>
            <a:off x="12001499" y="0"/>
            <a:ext cx="190501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443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160000" cy="1371600"/>
          </a:xfrm>
        </p:spPr>
        <p:txBody>
          <a:bodyPr>
            <a:normAutofit/>
          </a:bodyPr>
          <a:lstStyle>
            <a:lvl1pPr algn="l" rtl="0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233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1"/>
            <a:ext cx="10363200" cy="4321175"/>
          </a:xfrm>
        </p:spPr>
        <p:txBody>
          <a:bodyPr anchor="ctr">
            <a:noAutofit/>
          </a:bodyPr>
          <a:lstStyle>
            <a:lvl1pPr algn="l" rtl="0">
              <a:lnSpc>
                <a:spcPct val="100000"/>
              </a:lnSpc>
              <a:defRPr sz="60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28601"/>
            <a:ext cx="103632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940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718"/>
            <a:ext cx="101600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52601"/>
            <a:ext cx="1016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11189124" y="5824644"/>
            <a:ext cx="131572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001499" y="0"/>
            <a:ext cx="190501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>
          <a:xfrm>
            <a:off x="12001499" y="1371600"/>
            <a:ext cx="190501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970530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php/php_mysql_create_table.asp" TargetMode="External"/><Relationship Id="rId7" Type="http://schemas.openxmlformats.org/officeDocument/2006/relationships/image" Target="../media/image3.png"/><Relationship Id="rId2" Type="http://schemas.openxmlformats.org/officeDocument/2006/relationships/hyperlink" Target="https://www.w3schools.com/php/php_mysql_create.a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3schools.com/php/php_mysql_prepared_statements.asp" TargetMode="External"/><Relationship Id="rId5" Type="http://schemas.openxmlformats.org/officeDocument/2006/relationships/hyperlink" Target="https://www.w3schools.com/php/php_mysql_insert_multiple.asp" TargetMode="External"/><Relationship Id="rId4" Type="http://schemas.openxmlformats.org/officeDocument/2006/relationships/hyperlink" Target="https://www.w3schools.com/php/php_mysql_select_limit.asp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3schools.com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/>
              <a:t>Introduction to Web programming</a:t>
            </a:r>
          </a:p>
          <a:p>
            <a:pPr algn="l"/>
            <a:r>
              <a:rPr lang="en-US" dirty="0"/>
              <a:t>0731213</a:t>
            </a:r>
            <a:endParaRPr lang="ar-JO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609CFA-92A1-48E8-86F9-8A432F3B6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036" y="1304715"/>
            <a:ext cx="6400800" cy="345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25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727A-F6E8-41E1-9F37-60BE320DB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630472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Lecture 3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sz="3000" dirty="0">
                <a:latin typeface="+mn-lt"/>
              </a:rPr>
              <a:t>PHP + MySQL Database System (3)</a:t>
            </a:r>
            <a:endParaRPr lang="en-US" sz="300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4682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676C3-7AF8-45AD-9700-41AA7D7A4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Data With </a:t>
            </a:r>
            <a:r>
              <a:rPr lang="en-US" dirty="0" err="1"/>
              <a:t>MySQLi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86215-107C-49A8-9792-8C989FAB8E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Here are some syntax rules to follow: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SQL query must be quoted in PHP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String values inside the SQL query must be quoted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Numeric values must not be quoted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word NULL must not be quoted</a:t>
            </a:r>
          </a:p>
          <a:p>
            <a:r>
              <a:rPr lang="en-US" b="0" dirty="0"/>
              <a:t>The INSERT INTO statement is used to add new records to a MySQL table: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794694-83B4-413C-9F65-D908E177AEFC}"/>
              </a:ext>
            </a:extLst>
          </p:cNvPr>
          <p:cNvSpPr txBox="1"/>
          <p:nvPr/>
        </p:nvSpPr>
        <p:spPr>
          <a:xfrm>
            <a:off x="742122" y="4389957"/>
            <a:ext cx="951506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INSERT INTO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table_name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(column1, column2, column3,...)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VALUES (value1, value2, value3,...)</a:t>
            </a:r>
          </a:p>
        </p:txBody>
      </p:sp>
    </p:spTree>
    <p:extLst>
      <p:ext uri="{BB962C8B-B14F-4D97-AF65-F5344CB8AC3E}">
        <p14:creationId xmlns:p14="http://schemas.microsoft.com/office/powerpoint/2010/main" val="4283306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2ADFF5-03AE-4946-844F-D9C8BF2D8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Data With </a:t>
            </a:r>
            <a:r>
              <a:rPr lang="en-US" dirty="0" err="1"/>
              <a:t>MySQLi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58AB0-A191-4A39-8A2A-368898941A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 following examples add a new record to the "</a:t>
            </a:r>
            <a:r>
              <a:rPr lang="en-US" b="0" dirty="0" err="1"/>
              <a:t>MyGuests</a:t>
            </a:r>
            <a:r>
              <a:rPr lang="en-US" b="0" dirty="0"/>
              <a:t>" table: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FDAB62-0CFE-4338-8AE4-7FEAC2497E2A}"/>
              </a:ext>
            </a:extLst>
          </p:cNvPr>
          <p:cNvSpPr txBox="1"/>
          <p:nvPr/>
        </p:nvSpPr>
        <p:spPr>
          <a:xfrm>
            <a:off x="728869" y="2165323"/>
            <a:ext cx="9515060" cy="42473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php</a:t>
            </a:r>
            <a:endParaRPr lang="en-US" sz="15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servername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= "localhost";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$username = "username";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$password = "password";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myDB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// Create connection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$conn =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mysqli_connect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servername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, $username, $password, 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// Check connection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if (!$conn)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   die("Connection failed: " .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mysqli_connect_error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());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= "INSERT INTO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MyGuests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(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firstname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lastname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, email)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VALUES ('John', 'Doe', 'john@example.com')";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if (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mysqli_query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($conn, 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)) 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   echo "New record created successfully";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   echo "Error: " . 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. "&lt;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&gt;" .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mysqli_error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($conn);</a:t>
            </a:r>
          </a:p>
          <a:p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mysqli_close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($conn);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295508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9C819-AFE2-4262-BA28-9088285E6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 Data With </a:t>
            </a:r>
            <a:r>
              <a:rPr lang="en-US" dirty="0" err="1"/>
              <a:t>MySQLi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1305-7DD5-42CF-815B-F53D0C9507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 UPDATE statement is used to update existing records in a table:</a:t>
            </a:r>
          </a:p>
          <a:p>
            <a:endParaRPr lang="en-US" b="0" dirty="0"/>
          </a:p>
          <a:p>
            <a:endParaRPr lang="en-US" b="0" dirty="0"/>
          </a:p>
          <a:p>
            <a:r>
              <a:rPr lang="en-US" dirty="0"/>
              <a:t>Notice the WHERE clause in the UPDATE syntax:</a:t>
            </a:r>
            <a:r>
              <a:rPr lang="en-US" b="0" dirty="0"/>
              <a:t> The WHERE clause specifies which record or records that should be updated. If you omit the WHERE clause, all records will be updated!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CEB41C-BBEE-46E8-93FD-A0EFBD895ACB}"/>
              </a:ext>
            </a:extLst>
          </p:cNvPr>
          <p:cNvSpPr txBox="1"/>
          <p:nvPr/>
        </p:nvSpPr>
        <p:spPr>
          <a:xfrm>
            <a:off x="728870" y="2190096"/>
            <a:ext cx="9515060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UPDATE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table_name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SET column1=value, column2=value2,...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WHERE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some_column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some_value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1788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2ADFF5-03AE-4946-844F-D9C8BF2D8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 Data With </a:t>
            </a:r>
            <a:r>
              <a:rPr lang="en-US" dirty="0" err="1"/>
              <a:t>MySQLi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58AB0-A191-4A39-8A2A-368898941A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 following examples update the record with id=2 in the "</a:t>
            </a:r>
            <a:r>
              <a:rPr lang="en-US" b="0" dirty="0" err="1"/>
              <a:t>MyGuests</a:t>
            </a:r>
            <a:r>
              <a:rPr lang="en-US" b="0" dirty="0"/>
              <a:t>" table: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FDAB62-0CFE-4338-8AE4-7FEAC2497E2A}"/>
              </a:ext>
            </a:extLst>
          </p:cNvPr>
          <p:cNvSpPr txBox="1"/>
          <p:nvPr/>
        </p:nvSpPr>
        <p:spPr>
          <a:xfrm>
            <a:off x="728869" y="2165323"/>
            <a:ext cx="9515060" cy="42473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php</a:t>
            </a:r>
            <a:endParaRPr lang="en-US" sz="15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servername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= "localhost";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$username = "username";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$password = "password";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myDB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// Create connection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$conn =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mysqli_connect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servername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, $username, $password, 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// Check connection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if (!$conn)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   die("Connection failed: " .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mysqli_connect_error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());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= "UPDATE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MyGuests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SET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lastname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='Doe' WHERE id=2";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if (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mysqli_query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($conn, 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   echo "Record updated successfully";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   echo "Error updating record: " .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mysqli_error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($conn);</a:t>
            </a:r>
          </a:p>
          <a:p>
            <a:endParaRPr lang="en-US" sz="15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mysqli_close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($conn);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2160610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9C819-AFE2-4262-BA28-9088285E6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Delete Data With </a:t>
            </a:r>
            <a:r>
              <a:rPr lang="en-US" dirty="0" err="1"/>
              <a:t>MySQLi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1305-7DD5-42CF-815B-F53D0C9507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 DELETE statement is used to delete records from a table:</a:t>
            </a:r>
          </a:p>
          <a:p>
            <a:endParaRPr lang="en-US" b="0" dirty="0"/>
          </a:p>
          <a:p>
            <a:endParaRPr lang="en-US" b="0" dirty="0"/>
          </a:p>
          <a:p>
            <a:r>
              <a:rPr lang="en-US" dirty="0"/>
              <a:t>Notice the WHERE clause in the DELETE syntax:</a:t>
            </a:r>
            <a:r>
              <a:rPr lang="en-US" b="0" dirty="0"/>
              <a:t> The WHERE clause specifies which record or records that should be deleted. If you omit the WHERE clause, all records will be deleted!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CEB41C-BBEE-46E8-93FD-A0EFBD895ACB}"/>
              </a:ext>
            </a:extLst>
          </p:cNvPr>
          <p:cNvSpPr txBox="1"/>
          <p:nvPr/>
        </p:nvSpPr>
        <p:spPr>
          <a:xfrm>
            <a:off x="728870" y="2190096"/>
            <a:ext cx="951506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DELETE FROM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table_name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WHERE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some_column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some_value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54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2ADFF5-03AE-4946-844F-D9C8BF2D8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Delete Data With </a:t>
            </a:r>
            <a:r>
              <a:rPr lang="en-US" dirty="0" err="1"/>
              <a:t>MySQLi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58AB0-A191-4A39-8A2A-368898941A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 following examples delete the record with id=3 in the "</a:t>
            </a:r>
            <a:r>
              <a:rPr lang="en-US" b="0" dirty="0" err="1"/>
              <a:t>MyGuests</a:t>
            </a:r>
            <a:r>
              <a:rPr lang="en-US" b="0" dirty="0"/>
              <a:t>" table: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FDAB62-0CFE-4338-8AE4-7FEAC2497E2A}"/>
              </a:ext>
            </a:extLst>
          </p:cNvPr>
          <p:cNvSpPr txBox="1"/>
          <p:nvPr/>
        </p:nvSpPr>
        <p:spPr>
          <a:xfrm>
            <a:off x="728869" y="2165323"/>
            <a:ext cx="9515060" cy="42473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php</a:t>
            </a:r>
            <a:endParaRPr lang="en-US" sz="15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servername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= "localhost";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$username = "username";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$password = "password";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myDB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// Create connection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$conn =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mysqli_connect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servername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, $username, $password, 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dbname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// Check connection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if (!$conn) 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   die("Connection failed: " .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mysqli_connect_error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());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to delete a record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= "DELETE FROM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MyGuests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WHERE id=3";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if (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mysqli_query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($conn, $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)) 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   echo "Record deleted successfully";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   echo "Error deleting record: " . </a:t>
            </a:r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mysqli_error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($conn);</a:t>
            </a:r>
          </a:p>
          <a:p>
            <a:r>
              <a:rPr lang="en-US" sz="1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mysqli_close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($conn);</a:t>
            </a:r>
          </a:p>
          <a:p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3099813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599FA-1172-492A-97C6-E40EE237C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Study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9705A5-5E37-48C5-BFB3-30E10F378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1"/>
            <a:ext cx="10160000" cy="437356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Create database using </a:t>
            </a:r>
            <a:r>
              <a:rPr lang="en-US" b="0" dirty="0" err="1"/>
              <a:t>php</a:t>
            </a:r>
            <a:r>
              <a:rPr lang="en-US" b="0" dirty="0"/>
              <a:t> (</a:t>
            </a:r>
            <a:r>
              <a:rPr lang="en-US" b="0" dirty="0">
                <a:hlinkClick r:id="rId2"/>
              </a:rPr>
              <a:t>https://www.w3schools.com/php/php_mysql_create.asp</a:t>
            </a:r>
            <a:r>
              <a:rPr lang="en-US" b="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Create table using </a:t>
            </a:r>
            <a:r>
              <a:rPr lang="en-US" b="0" dirty="0" err="1"/>
              <a:t>php</a:t>
            </a:r>
            <a:r>
              <a:rPr lang="en-US" b="0" dirty="0"/>
              <a:t> (</a:t>
            </a:r>
            <a:r>
              <a:rPr lang="en-US" b="0" dirty="0">
                <a:hlinkClick r:id="rId3"/>
              </a:rPr>
              <a:t>https://www.w3schools.com/php/php_mysql_create_table.asp</a:t>
            </a:r>
            <a:r>
              <a:rPr lang="en-US" b="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PHP Limit Data Selections From MySQL (</a:t>
            </a:r>
            <a:r>
              <a:rPr lang="en-US" b="0" dirty="0">
                <a:hlinkClick r:id="rId4"/>
              </a:rPr>
              <a:t>https://www.w3schools.com/php/php_mysql_select_limit.asp</a:t>
            </a:r>
            <a:r>
              <a:rPr lang="en-US" b="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PHP Insert Multiple Records Into MySQL (</a:t>
            </a:r>
            <a:r>
              <a:rPr lang="en-US" b="0" dirty="0">
                <a:hlinkClick r:id="rId5"/>
              </a:rPr>
              <a:t>https://www.w3schools.com/php/php_mysql_insert_multiple.asp</a:t>
            </a:r>
            <a:r>
              <a:rPr lang="en-US" b="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PHP Prepared Statements (</a:t>
            </a:r>
            <a:r>
              <a:rPr lang="en-US" b="0" dirty="0">
                <a:hlinkClick r:id="rId6"/>
              </a:rPr>
              <a:t>https://www.w3schools.com/php/php_mysql_prepared_statements.asp</a:t>
            </a:r>
            <a:r>
              <a:rPr lang="en-US" b="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</p:txBody>
      </p:sp>
      <p:pic>
        <p:nvPicPr>
          <p:cNvPr id="4" name="Picture 20">
            <a:extLst>
              <a:ext uri="{FF2B5EF4-FFF2-40B4-BE49-F238E27FC236}">
                <a16:creationId xmlns:a16="http://schemas.microsoft.com/office/drawing/2014/main" id="{D9F5323D-C411-43F1-99EE-C33AEC8CA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2660" y="3981330"/>
            <a:ext cx="2193880" cy="287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1155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F9EC2-4245-49E3-91FC-C887B7AA5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D5F72-7EEA-495F-98FB-9F253D0BD3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b="0" dirty="0">
                <a:hlinkClick r:id="rId2"/>
              </a:rPr>
              <a:t>https://www.w3schools.com/</a:t>
            </a:r>
            <a:endParaRPr lang="en-US" b="0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b="0" dirty="0"/>
              <a:t>Robin Nixon, Learning PHP, MySQL, JavaScript, and CSS, 2013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b="0" dirty="0"/>
              <a:t>Mike McGrath, PHP &amp; My SQL in easy steps, 2012.</a:t>
            </a:r>
            <a:endParaRPr lang="ar-JO" b="0" dirty="0"/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7499030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727A-F6E8-41E1-9F37-60BE320DB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630472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4157549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727A-F6E8-41E1-9F37-60BE320DB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630472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Lecture 1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sz="3000" dirty="0">
                <a:latin typeface="+mn-lt"/>
              </a:rPr>
              <a:t>PHP + MySQL Database System (1)</a:t>
            </a:r>
            <a:endParaRPr lang="en-US" sz="300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8223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B25FEF-8686-4BBD-9337-4474CBA5C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Queries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FB3CF7-8E32-485B-B45D-92CF615555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A query is a question or a request.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We can query a database for specific information and have a </a:t>
            </a:r>
            <a:r>
              <a:rPr lang="en-US" b="0" dirty="0" err="1"/>
              <a:t>recordset</a:t>
            </a:r>
            <a:r>
              <a:rPr lang="en-US" b="0" dirty="0"/>
              <a:t> returned.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Look at the following query (using standard SQL):</a:t>
            </a:r>
          </a:p>
          <a:p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query above selects all the data in the "</a:t>
            </a:r>
            <a:r>
              <a:rPr lang="en-US" b="0" dirty="0" err="1"/>
              <a:t>LastName</a:t>
            </a:r>
            <a:r>
              <a:rPr lang="en-US" b="0" dirty="0"/>
              <a:t>" column from the "Employees" table.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b="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990169-6334-4290-A947-E8B7F2C2006B}"/>
              </a:ext>
            </a:extLst>
          </p:cNvPr>
          <p:cNvSpPr txBox="1"/>
          <p:nvPr/>
        </p:nvSpPr>
        <p:spPr>
          <a:xfrm>
            <a:off x="1060174" y="3066467"/>
            <a:ext cx="95150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SELECT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LastName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FROM Employees</a:t>
            </a:r>
          </a:p>
        </p:txBody>
      </p:sp>
    </p:spTree>
    <p:extLst>
      <p:ext uri="{BB962C8B-B14F-4D97-AF65-F5344CB8AC3E}">
        <p14:creationId xmlns:p14="http://schemas.microsoft.com/office/powerpoint/2010/main" val="2741752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8ADBD-5549-4CCB-9762-F677A9EDB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a Connection to MySQL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73190-CBAA-4FF8-A4D1-C579CCCB88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Before we can access data in the MySQL database, we need to be able to connect to the server and database: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306D1F-768C-4645-98AD-189838E8C38E}"/>
              </a:ext>
            </a:extLst>
          </p:cNvPr>
          <p:cNvSpPr txBox="1"/>
          <p:nvPr/>
        </p:nvSpPr>
        <p:spPr>
          <a:xfrm>
            <a:off x="728869" y="2536380"/>
            <a:ext cx="10893288" cy="42473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php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	$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servername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"localhost";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$username = "root";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$password = "";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$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mydb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</a:p>
          <a:p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// Create connection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$conn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mysqli_connect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($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servername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$username, $password, $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// Check connection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if (!$conn) {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	die("Connection failed: " .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mysqli_connect_error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());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}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echo "Connected successfully";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3195284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979CF-78D0-4DDE-8A73-0312F2789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Close a Connection to MySQL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9FD7F-1EC2-46E9-8439-10FB6B7DD2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 connection will be closed automatically when the script ends. To close the connection before, use the following: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010A5A-4EB9-4102-A0BE-557C6B633634}"/>
              </a:ext>
            </a:extLst>
          </p:cNvPr>
          <p:cNvSpPr txBox="1"/>
          <p:nvPr/>
        </p:nvSpPr>
        <p:spPr>
          <a:xfrm>
            <a:off x="728870" y="2536380"/>
            <a:ext cx="95150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mysqli_close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($conn);</a:t>
            </a:r>
          </a:p>
        </p:txBody>
      </p:sp>
    </p:spTree>
    <p:extLst>
      <p:ext uri="{BB962C8B-B14F-4D97-AF65-F5344CB8AC3E}">
        <p14:creationId xmlns:p14="http://schemas.microsoft.com/office/powerpoint/2010/main" val="959647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727A-F6E8-41E1-9F37-60BE320DB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630472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Lecture 2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sz="3000" dirty="0">
                <a:latin typeface="+mn-lt"/>
              </a:rPr>
              <a:t>PHP + MySQL Database System (2)</a:t>
            </a:r>
            <a:endParaRPr lang="en-US" sz="300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7226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0EB2C-97D5-45E6-93CA-E32DFE5AA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 Data With </a:t>
            </a:r>
            <a:r>
              <a:rPr lang="en-US" dirty="0" err="1"/>
              <a:t>MySQLi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8B45E7-951B-4FA0-9CAE-8BC964CA9F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 SELECT statement is used to select data from one or more tables:</a:t>
            </a:r>
          </a:p>
          <a:p>
            <a:endParaRPr lang="en-US" b="0" dirty="0"/>
          </a:p>
          <a:p>
            <a:r>
              <a:rPr lang="en-US" b="0" dirty="0"/>
              <a:t>or we can use the * character to select ALL columns from a table:</a:t>
            </a:r>
          </a:p>
          <a:p>
            <a:endParaRPr lang="en-US" b="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130AD5-E331-405A-BF72-325975DEB0EE}"/>
              </a:ext>
            </a:extLst>
          </p:cNvPr>
          <p:cNvSpPr txBox="1"/>
          <p:nvPr/>
        </p:nvSpPr>
        <p:spPr>
          <a:xfrm>
            <a:off x="781878" y="2203348"/>
            <a:ext cx="95150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SELECT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column_name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(s) FROM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table_name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673A58-6518-4F9C-9B78-F8036A6575D9}"/>
              </a:ext>
            </a:extLst>
          </p:cNvPr>
          <p:cNvSpPr txBox="1"/>
          <p:nvPr/>
        </p:nvSpPr>
        <p:spPr>
          <a:xfrm>
            <a:off x="781878" y="3093145"/>
            <a:ext cx="951506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SELECT * FROM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table_name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486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44CBF-2E79-4F16-B926-3B033A719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 Data With </a:t>
            </a:r>
            <a:r>
              <a:rPr lang="en-US" dirty="0" err="1"/>
              <a:t>MySQLi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D92BBA-99E6-4D02-89CA-A9E90C191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 following example selects the id, </a:t>
            </a:r>
            <a:r>
              <a:rPr lang="en-US" b="0" dirty="0" err="1"/>
              <a:t>firstname</a:t>
            </a:r>
            <a:r>
              <a:rPr lang="en-US" b="0" dirty="0"/>
              <a:t> and </a:t>
            </a:r>
            <a:r>
              <a:rPr lang="en-US" b="0" dirty="0" err="1"/>
              <a:t>lastname</a:t>
            </a:r>
            <a:r>
              <a:rPr lang="en-US" b="0" dirty="0"/>
              <a:t> columns from the </a:t>
            </a:r>
            <a:r>
              <a:rPr lang="en-US" b="0" dirty="0" err="1"/>
              <a:t>MyGuests</a:t>
            </a:r>
            <a:r>
              <a:rPr lang="en-US" b="0" dirty="0"/>
              <a:t> table and displays it on the page: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C6CCF1-24A3-447B-A884-B24C49568B99}"/>
              </a:ext>
            </a:extLst>
          </p:cNvPr>
          <p:cNvSpPr txBox="1"/>
          <p:nvPr/>
        </p:nvSpPr>
        <p:spPr>
          <a:xfrm>
            <a:off x="728869" y="2536380"/>
            <a:ext cx="9515060" cy="43396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php</a:t>
            </a:r>
            <a:endParaRPr lang="en-US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servername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"localhost";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$username = "username";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$password = "password";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dbname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mydb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// Create connection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$conn =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mysqli_connect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($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servername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$username, $password, $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dbname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// Check connection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if (!$conn)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die("Connection failed: " .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mysqli_connect_error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());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"SELECT id,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firstname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lastname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FROM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MyGuests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$result =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mysqli_query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($conn, $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sql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if (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mysqli_num_rows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($result) &gt; 0) {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// output data of each row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while($row =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mysqli_fetch_assoc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($result)) {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echo "id: " . $row["id"]. " - Name: " . $row["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firstname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"]. " " . 	$row["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lastname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"]. "&lt;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&gt;";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} else {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echo "0 results";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mysqli_close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($conn);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</a:p>
        </p:txBody>
      </p:sp>
    </p:spTree>
    <p:extLst>
      <p:ext uri="{BB962C8B-B14F-4D97-AF65-F5344CB8AC3E}">
        <p14:creationId xmlns:p14="http://schemas.microsoft.com/office/powerpoint/2010/main" val="2969909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ACA82-2483-453E-98DE-C774F148E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 Data With </a:t>
            </a:r>
            <a:r>
              <a:rPr lang="en-US" dirty="0" err="1"/>
              <a:t>MySQLi</a:t>
            </a:r>
            <a:r>
              <a:rPr lang="en-US" dirty="0"/>
              <a:t> – Dig Deeper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DD751-5F5E-4891-BAEF-BAA948BF63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First, we set up an SQL query that selects the id, </a:t>
            </a:r>
            <a:r>
              <a:rPr lang="en-US" b="0" dirty="0" err="1"/>
              <a:t>firstname</a:t>
            </a:r>
            <a:r>
              <a:rPr lang="en-US" b="0" dirty="0"/>
              <a:t> and </a:t>
            </a:r>
            <a:r>
              <a:rPr lang="en-US" b="0" dirty="0" err="1"/>
              <a:t>lastname</a:t>
            </a:r>
            <a:r>
              <a:rPr lang="en-US" b="0" dirty="0"/>
              <a:t> columns from the </a:t>
            </a:r>
            <a:r>
              <a:rPr lang="en-US" b="0" dirty="0" err="1"/>
              <a:t>MyGuests</a:t>
            </a:r>
            <a:r>
              <a:rPr lang="en-US" b="0" dirty="0"/>
              <a:t> table. The next line of code runs the query and puts the resulting data into a variable called $result.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Then, the function </a:t>
            </a:r>
            <a:r>
              <a:rPr lang="en-US" b="0" dirty="0" err="1"/>
              <a:t>num_rows</a:t>
            </a:r>
            <a:r>
              <a:rPr lang="en-US" b="0" dirty="0"/>
              <a:t>() checks if there are more than zero rows returned.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If there are more than zero rows returned, the function </a:t>
            </a:r>
            <a:r>
              <a:rPr lang="en-US" b="0" dirty="0" err="1"/>
              <a:t>fetch_assoc</a:t>
            </a:r>
            <a:r>
              <a:rPr lang="en-US" b="0" dirty="0"/>
              <a:t>() puts all the results into an associative array that we can loop through. The while() loop loops through the result set and outputs the data from the id, </a:t>
            </a:r>
            <a:r>
              <a:rPr lang="en-US" b="0" dirty="0" err="1"/>
              <a:t>firstname</a:t>
            </a:r>
            <a:r>
              <a:rPr lang="en-US" b="0" dirty="0"/>
              <a:t> and </a:t>
            </a:r>
            <a:r>
              <a:rPr lang="en-US" b="0" dirty="0" err="1"/>
              <a:t>lastname</a:t>
            </a:r>
            <a:r>
              <a:rPr lang="en-US" b="0" dirty="0"/>
              <a:t> columns.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6648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19B52E48-B2E5-4B11-9E87-4A53F352037A}" vid="{5867DE95-314F-4C8F-83EC-64FEFD4B82E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723</TotalTime>
  <Words>1184</Words>
  <Application>Microsoft Office PowerPoint</Application>
  <PresentationFormat>Widescreen</PresentationFormat>
  <Paragraphs>169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Arial Black</vt:lpstr>
      <vt:lpstr>Courier New</vt:lpstr>
      <vt:lpstr>Theme1</vt:lpstr>
      <vt:lpstr>PowerPoint Presentation</vt:lpstr>
      <vt:lpstr>Lecture 1 PHP + MySQL Database System (1)</vt:lpstr>
      <vt:lpstr>Database Queries </vt:lpstr>
      <vt:lpstr>Open a Connection to MySQL </vt:lpstr>
      <vt:lpstr>Close a Connection to MySQL </vt:lpstr>
      <vt:lpstr>Lecture 2 PHP + MySQL Database System (2)</vt:lpstr>
      <vt:lpstr>Select Data With MySQLi </vt:lpstr>
      <vt:lpstr>Select Data With MySQLi </vt:lpstr>
      <vt:lpstr>Select Data With MySQLi – Dig Deeper </vt:lpstr>
      <vt:lpstr>Lecture 3 PHP + MySQL Database System (3)</vt:lpstr>
      <vt:lpstr>Insert Data With MySQLi </vt:lpstr>
      <vt:lpstr>Insert Data With MySQLi </vt:lpstr>
      <vt:lpstr>Update Data With MySQLi </vt:lpstr>
      <vt:lpstr>Update Data With MySQLi </vt:lpstr>
      <vt:lpstr>Delete Data With MySQLi </vt:lpstr>
      <vt:lpstr>Delete Data With MySQLi </vt:lpstr>
      <vt:lpstr>Self Study </vt:lpstr>
      <vt:lpstr>References</vt:lpstr>
      <vt:lpstr>The 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HTML : Overview</dc:title>
  <dc:creator>Hind Talafha</dc:creator>
  <cp:lastModifiedBy>Raneem Qaddoura</cp:lastModifiedBy>
  <cp:revision>255</cp:revision>
  <dcterms:created xsi:type="dcterms:W3CDTF">2016-11-10T17:46:27Z</dcterms:created>
  <dcterms:modified xsi:type="dcterms:W3CDTF">2017-09-30T00:09:10Z</dcterms:modified>
</cp:coreProperties>
</file>